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3" r:id="rId4"/>
    <p:sldId id="267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64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ABA3CD-0310-4790-976E-32EC082A1606}" v="8" dt="2024-12-20T14:10:16.4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3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oczka, Bartek" userId="4f3c8431-dcb2-4e27-82db-2a579462be5f" providerId="ADAL" clId="{64ABA3CD-0310-4790-976E-32EC082A1606}"/>
    <pc:docChg chg="undo custSel modSld">
      <pc:chgData name="Troczka, Bartek" userId="4f3c8431-dcb2-4e27-82db-2a579462be5f" providerId="ADAL" clId="{64ABA3CD-0310-4790-976E-32EC082A1606}" dt="2024-12-20T14:10:16.414" v="40" actId="164"/>
      <pc:docMkLst>
        <pc:docMk/>
      </pc:docMkLst>
      <pc:sldChg chg="modSp mod">
        <pc:chgData name="Troczka, Bartek" userId="4f3c8431-dcb2-4e27-82db-2a579462be5f" providerId="ADAL" clId="{64ABA3CD-0310-4790-976E-32EC082A1606}" dt="2024-12-18T14:56:04.733" v="0" actId="1076"/>
        <pc:sldMkLst>
          <pc:docMk/>
          <pc:sldMk cId="3909036812" sldId="257"/>
        </pc:sldMkLst>
        <pc:picChg chg="mod">
          <ac:chgData name="Troczka, Bartek" userId="4f3c8431-dcb2-4e27-82db-2a579462be5f" providerId="ADAL" clId="{64ABA3CD-0310-4790-976E-32EC082A1606}" dt="2024-12-18T14:56:04.733" v="0" actId="1076"/>
          <ac:picMkLst>
            <pc:docMk/>
            <pc:sldMk cId="3909036812" sldId="257"/>
            <ac:picMk id="18" creationId="{10C4C05D-97BA-BC73-9DA2-E552A03C3F9C}"/>
          </ac:picMkLst>
        </pc:picChg>
      </pc:sldChg>
      <pc:sldChg chg="addSp delSp modSp mod">
        <pc:chgData name="Troczka, Bartek" userId="4f3c8431-dcb2-4e27-82db-2a579462be5f" providerId="ADAL" clId="{64ABA3CD-0310-4790-976E-32EC082A1606}" dt="2024-12-20T14:10:16.414" v="40" actId="164"/>
        <pc:sldMkLst>
          <pc:docMk/>
          <pc:sldMk cId="79592301" sldId="259"/>
        </pc:sldMkLst>
        <pc:spChg chg="add mod">
          <ac:chgData name="Troczka, Bartek" userId="4f3c8431-dcb2-4e27-82db-2a579462be5f" providerId="ADAL" clId="{64ABA3CD-0310-4790-976E-32EC082A1606}" dt="2024-12-20T14:10:16.414" v="40" actId="164"/>
          <ac:spMkLst>
            <pc:docMk/>
            <pc:sldMk cId="79592301" sldId="259"/>
            <ac:spMk id="19" creationId="{5AE85B2F-AC82-6C66-1BD8-700DEE11147B}"/>
          </ac:spMkLst>
        </pc:spChg>
        <pc:spChg chg="add mod">
          <ac:chgData name="Troczka, Bartek" userId="4f3c8431-dcb2-4e27-82db-2a579462be5f" providerId="ADAL" clId="{64ABA3CD-0310-4790-976E-32EC082A1606}" dt="2024-12-20T14:10:16.414" v="40" actId="164"/>
          <ac:spMkLst>
            <pc:docMk/>
            <pc:sldMk cId="79592301" sldId="259"/>
            <ac:spMk id="20" creationId="{EB654415-7098-92FC-E4BD-A59D2E648819}"/>
          </ac:spMkLst>
        </pc:spChg>
        <pc:grpChg chg="add mod">
          <ac:chgData name="Troczka, Bartek" userId="4f3c8431-dcb2-4e27-82db-2a579462be5f" providerId="ADAL" clId="{64ABA3CD-0310-4790-976E-32EC082A1606}" dt="2024-12-20T14:10:16.414" v="40" actId="164"/>
          <ac:grpSpMkLst>
            <pc:docMk/>
            <pc:sldMk cId="79592301" sldId="259"/>
            <ac:grpSpMk id="16" creationId="{DF83B898-8853-B464-9F49-5E137E059FAE}"/>
          </ac:grpSpMkLst>
        </pc:grpChg>
        <pc:grpChg chg="add mod">
          <ac:chgData name="Troczka, Bartek" userId="4f3c8431-dcb2-4e27-82db-2a579462be5f" providerId="ADAL" clId="{64ABA3CD-0310-4790-976E-32EC082A1606}" dt="2024-12-20T14:10:16.414" v="40" actId="164"/>
          <ac:grpSpMkLst>
            <pc:docMk/>
            <pc:sldMk cId="79592301" sldId="259"/>
            <ac:grpSpMk id="18" creationId="{300D4AAA-DE40-8026-63F7-A6AFCD6730CE}"/>
          </ac:grpSpMkLst>
        </pc:grpChg>
        <pc:grpChg chg="add mod">
          <ac:chgData name="Troczka, Bartek" userId="4f3c8431-dcb2-4e27-82db-2a579462be5f" providerId="ADAL" clId="{64ABA3CD-0310-4790-976E-32EC082A1606}" dt="2024-12-20T14:10:16.414" v="40" actId="164"/>
          <ac:grpSpMkLst>
            <pc:docMk/>
            <pc:sldMk cId="79592301" sldId="259"/>
            <ac:grpSpMk id="21" creationId="{67B16782-489B-6ED2-DDDD-47B9FDCDDB28}"/>
          </ac:grpSpMkLst>
        </pc:grpChg>
        <pc:picChg chg="mod">
          <ac:chgData name="Troczka, Bartek" userId="4f3c8431-dcb2-4e27-82db-2a579462be5f" providerId="ADAL" clId="{64ABA3CD-0310-4790-976E-32EC082A1606}" dt="2024-12-20T14:10:16.414" v="40" actId="164"/>
          <ac:picMkLst>
            <pc:docMk/>
            <pc:sldMk cId="79592301" sldId="259"/>
            <ac:picMk id="2" creationId="{7CA6F53F-8E0A-E577-0D8F-44E241C87F2D}"/>
          </ac:picMkLst>
        </pc:picChg>
        <pc:cxnChg chg="add mod">
          <ac:chgData name="Troczka, Bartek" userId="4f3c8431-dcb2-4e27-82db-2a579462be5f" providerId="ADAL" clId="{64ABA3CD-0310-4790-976E-32EC082A1606}" dt="2024-12-20T14:10:16.414" v="40" actId="164"/>
          <ac:cxnSpMkLst>
            <pc:docMk/>
            <pc:sldMk cId="79592301" sldId="259"/>
            <ac:cxnSpMk id="3" creationId="{12017BB1-A232-9679-069A-3BEE2DDE7429}"/>
          </ac:cxnSpMkLst>
        </pc:cxnChg>
        <pc:cxnChg chg="add del mod">
          <ac:chgData name="Troczka, Bartek" userId="4f3c8431-dcb2-4e27-82db-2a579462be5f" providerId="ADAL" clId="{64ABA3CD-0310-4790-976E-32EC082A1606}" dt="2024-12-18T14:56:47.442" v="4" actId="478"/>
          <ac:cxnSpMkLst>
            <pc:docMk/>
            <pc:sldMk cId="79592301" sldId="259"/>
            <ac:cxnSpMk id="6" creationId="{B4BC59D1-5F6D-5EDC-0E2F-7D1A06037B79}"/>
          </ac:cxnSpMkLst>
        </pc:cxnChg>
        <pc:cxnChg chg="add mod">
          <ac:chgData name="Troczka, Bartek" userId="4f3c8431-dcb2-4e27-82db-2a579462be5f" providerId="ADAL" clId="{64ABA3CD-0310-4790-976E-32EC082A1606}" dt="2024-12-20T14:08:36.678" v="33" actId="1076"/>
          <ac:cxnSpMkLst>
            <pc:docMk/>
            <pc:sldMk cId="79592301" sldId="259"/>
            <ac:cxnSpMk id="11" creationId="{B63AB574-3B83-09CA-5F0F-6D7360B75AB6}"/>
          </ac:cxnSpMkLst>
        </pc:cxnChg>
        <pc:cxnChg chg="add mod">
          <ac:chgData name="Troczka, Bartek" userId="4f3c8431-dcb2-4e27-82db-2a579462be5f" providerId="ADAL" clId="{64ABA3CD-0310-4790-976E-32EC082A1606}" dt="2024-12-20T14:07:50.332" v="25" actId="164"/>
          <ac:cxnSpMkLst>
            <pc:docMk/>
            <pc:sldMk cId="79592301" sldId="259"/>
            <ac:cxnSpMk id="12" creationId="{B3C4F14A-043A-1F3E-0739-D4E61347CAE9}"/>
          </ac:cxnSpMkLst>
        </pc:cxnChg>
        <pc:cxnChg chg="add mod">
          <ac:chgData name="Troczka, Bartek" userId="4f3c8431-dcb2-4e27-82db-2a579462be5f" providerId="ADAL" clId="{64ABA3CD-0310-4790-976E-32EC082A1606}" dt="2024-12-20T14:08:12.985" v="31" actId="164"/>
          <ac:cxnSpMkLst>
            <pc:docMk/>
            <pc:sldMk cId="79592301" sldId="259"/>
            <ac:cxnSpMk id="13" creationId="{FC38CC2A-C15C-8A4C-A8F9-DABF54FB2872}"/>
          </ac:cxnSpMkLst>
        </pc:cxnChg>
        <pc:cxnChg chg="add mod">
          <ac:chgData name="Troczka, Bartek" userId="4f3c8431-dcb2-4e27-82db-2a579462be5f" providerId="ADAL" clId="{64ABA3CD-0310-4790-976E-32EC082A1606}" dt="2024-12-20T14:07:50.332" v="25" actId="164"/>
          <ac:cxnSpMkLst>
            <pc:docMk/>
            <pc:sldMk cId="79592301" sldId="259"/>
            <ac:cxnSpMk id="14" creationId="{A61DB499-3E78-F46C-FCE5-F6586AC9D46F}"/>
          </ac:cxnSpMkLst>
        </pc:cxnChg>
        <pc:cxnChg chg="add mod">
          <ac:chgData name="Troczka, Bartek" userId="4f3c8431-dcb2-4e27-82db-2a579462be5f" providerId="ADAL" clId="{64ABA3CD-0310-4790-976E-32EC082A1606}" dt="2024-12-20T14:07:50.332" v="25" actId="164"/>
          <ac:cxnSpMkLst>
            <pc:docMk/>
            <pc:sldMk cId="79592301" sldId="259"/>
            <ac:cxnSpMk id="15" creationId="{86897B89-6073-CC6A-8CF9-7D98CF4ADCBC}"/>
          </ac:cxnSpMkLst>
        </pc:cxn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539-D6EA-43AC-9C3F-929845746FDA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749C-3625-46F4-9015-B3725ABB2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387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539-D6EA-43AC-9C3F-929845746FDA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749C-3625-46F4-9015-B3725ABB2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920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539-D6EA-43AC-9C3F-929845746FDA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749C-3625-46F4-9015-B3725ABB2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430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539-D6EA-43AC-9C3F-929845746FDA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749C-3625-46F4-9015-B3725ABB2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697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539-D6EA-43AC-9C3F-929845746FDA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749C-3625-46F4-9015-B3725ABB2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62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539-D6EA-43AC-9C3F-929845746FDA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749C-3625-46F4-9015-B3725ABB2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88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539-D6EA-43AC-9C3F-929845746FDA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749C-3625-46F4-9015-B3725ABB2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222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539-D6EA-43AC-9C3F-929845746FDA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749C-3625-46F4-9015-B3725ABB2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087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539-D6EA-43AC-9C3F-929845746FDA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749C-3625-46F4-9015-B3725ABB2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64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539-D6EA-43AC-9C3F-929845746FDA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749C-3625-46F4-9015-B3725ABB2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693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539-D6EA-43AC-9C3F-929845746FDA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749C-3625-46F4-9015-B3725ABB2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640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CD539-D6EA-43AC-9C3F-929845746FDA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0749C-3625-46F4-9015-B3725ABB2A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067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0190327_HopperLabelled">
            <a:extLst>
              <a:ext uri="{FF2B5EF4-FFF2-40B4-BE49-F238E27FC236}">
                <a16:creationId xmlns:a16="http://schemas.microsoft.com/office/drawing/2014/main" xmlns="" id="{57CD9435-F962-7BAB-16DB-A41D8CD0D1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31"/>
          <a:stretch/>
        </p:blipFill>
        <p:spPr bwMode="auto">
          <a:xfrm>
            <a:off x="1012655" y="3056426"/>
            <a:ext cx="4090991" cy="310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539CD7F-CA2F-361F-D09B-FABC566889EC}"/>
              </a:ext>
            </a:extLst>
          </p:cNvPr>
          <p:cNvSpPr txBox="1"/>
          <p:nvPr/>
        </p:nvSpPr>
        <p:spPr>
          <a:xfrm>
            <a:off x="203982" y="168258"/>
            <a:ext cx="2383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Supplementary figure 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C23537C-4751-016B-C4C5-3A89767605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1807294"/>
            <a:ext cx="6724650" cy="3690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2D4D686-F937-02AE-DBC1-58AF53AECD1E}"/>
              </a:ext>
            </a:extLst>
          </p:cNvPr>
          <p:cNvSpPr txBox="1"/>
          <p:nvPr/>
        </p:nvSpPr>
        <p:spPr>
          <a:xfrm>
            <a:off x="133350" y="123298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779D2FE-CA84-0E07-ADC5-9A3060D80113}"/>
              </a:ext>
            </a:extLst>
          </p:cNvPr>
          <p:cNvSpPr txBox="1"/>
          <p:nvPr/>
        </p:nvSpPr>
        <p:spPr>
          <a:xfrm>
            <a:off x="133350" y="243122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E00C601-A8D7-4845-5B41-AB1F99B66E72}"/>
              </a:ext>
            </a:extLst>
          </p:cNvPr>
          <p:cNvSpPr txBox="1"/>
          <p:nvPr/>
        </p:nvSpPr>
        <p:spPr>
          <a:xfrm>
            <a:off x="709612" y="6157913"/>
            <a:ext cx="4491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Loading order: NLS_1, NLS_2, NLF2_1, NLF2_2, NLF2eth_1, NLF2eth_2, NTC</a:t>
            </a:r>
          </a:p>
        </p:txBody>
      </p:sp>
    </p:spTree>
    <p:extLst>
      <p:ext uri="{BB962C8B-B14F-4D97-AF65-F5344CB8AC3E}">
        <p14:creationId xmlns:p14="http://schemas.microsoft.com/office/powerpoint/2010/main" val="916304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1329AAF-42B5-38D2-149D-061FCF7AD3D9}"/>
              </a:ext>
            </a:extLst>
          </p:cNvPr>
          <p:cNvSpPr txBox="1"/>
          <p:nvPr/>
        </p:nvSpPr>
        <p:spPr>
          <a:xfrm>
            <a:off x="292608" y="359664"/>
            <a:ext cx="2383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Supplementary figure 2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xmlns="" id="{D258574B-45E6-8D00-5E7A-40F5BE7818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2621943"/>
              </p:ext>
            </p:extLst>
          </p:nvPr>
        </p:nvGraphicFramePr>
        <p:xfrm>
          <a:off x="3429000" y="1611957"/>
          <a:ext cx="2197100" cy="267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10" r:id="rId3" imgW="2197161" imgH="2675955" progId="Prism10.Document">
                  <p:embed/>
                </p:oleObj>
              </mc:Choice>
              <mc:Fallback>
                <p:oleObj name="Prism 10" r:id="rId3" imgW="2197161" imgH="2675955" progId="Prism10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xmlns="" id="{D258574B-45E6-8D00-5E7A-40F5BE7818C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29000" y="1611957"/>
                        <a:ext cx="2197100" cy="2676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xmlns="" id="{DDD135E8-40FA-6257-A279-EF4CDF3F43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008218"/>
              </p:ext>
            </p:extLst>
          </p:nvPr>
        </p:nvGraphicFramePr>
        <p:xfrm>
          <a:off x="352425" y="1392034"/>
          <a:ext cx="3076575" cy="305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10" r:id="rId5" imgW="3058172" imgH="3041676" progId="Prism10.Document">
                  <p:embed/>
                </p:oleObj>
              </mc:Choice>
              <mc:Fallback>
                <p:oleObj name="Prism 10" r:id="rId5" imgW="3058172" imgH="3041676" progId="Prism10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xmlns="" id="{DDD135E8-40FA-6257-A279-EF4CDF3F43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2425" y="1392034"/>
                        <a:ext cx="3076575" cy="3059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B988889-A94A-A523-8EA4-EDF361E88363}"/>
              </a:ext>
            </a:extLst>
          </p:cNvPr>
          <p:cNvSpPr txBox="1"/>
          <p:nvPr/>
        </p:nvSpPr>
        <p:spPr>
          <a:xfrm>
            <a:off x="1066800" y="875849"/>
            <a:ext cx="32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9C0852B-B30C-E1DD-6270-75C82068531A}"/>
              </a:ext>
            </a:extLst>
          </p:cNvPr>
          <p:cNvSpPr txBox="1"/>
          <p:nvPr/>
        </p:nvSpPr>
        <p:spPr>
          <a:xfrm>
            <a:off x="3433761" y="875849"/>
            <a:ext cx="32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001415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56B1824-FB10-1D5E-9C5D-126E9DB20D9B}"/>
              </a:ext>
            </a:extLst>
          </p:cNvPr>
          <p:cNvSpPr txBox="1"/>
          <p:nvPr/>
        </p:nvSpPr>
        <p:spPr>
          <a:xfrm>
            <a:off x="304331" y="289326"/>
            <a:ext cx="2383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Supplementary figure 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8270F70-4BB2-7648-3C6D-728F60D2FB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401" y="1055460"/>
            <a:ext cx="3296727" cy="43313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E142D22C-E11C-027C-10DF-9F2A160C78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8520" y="1055460"/>
            <a:ext cx="3296728" cy="43453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D141EF3-D87E-A56B-B594-980677C377F0}"/>
              </a:ext>
            </a:extLst>
          </p:cNvPr>
          <p:cNvSpPr txBox="1"/>
          <p:nvPr/>
        </p:nvSpPr>
        <p:spPr>
          <a:xfrm>
            <a:off x="678373" y="718430"/>
            <a:ext cx="638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A599305-9C9C-8ED4-90FA-CEDB52FB519A}"/>
              </a:ext>
            </a:extLst>
          </p:cNvPr>
          <p:cNvSpPr txBox="1"/>
          <p:nvPr/>
        </p:nvSpPr>
        <p:spPr>
          <a:xfrm>
            <a:off x="3831442" y="718430"/>
            <a:ext cx="1606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CYP419A1del</a:t>
            </a:r>
          </a:p>
        </p:txBody>
      </p:sp>
    </p:spTree>
    <p:extLst>
      <p:ext uri="{BB962C8B-B14F-4D97-AF65-F5344CB8AC3E}">
        <p14:creationId xmlns:p14="http://schemas.microsoft.com/office/powerpoint/2010/main" val="3933075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7EE3288C-88DB-01FB-BD36-1BCBBA028815}"/>
              </a:ext>
            </a:extLst>
          </p:cNvPr>
          <p:cNvGrpSpPr/>
          <p:nvPr/>
        </p:nvGrpSpPr>
        <p:grpSpPr>
          <a:xfrm>
            <a:off x="639900" y="1959748"/>
            <a:ext cx="4362899" cy="3014704"/>
            <a:chOff x="639900" y="1959748"/>
            <a:chExt cx="4362899" cy="301470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xmlns="" id="{4895ED19-0341-4317-5470-C8ECAD2F4F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9900" y="1959748"/>
              <a:ext cx="4145639" cy="2664183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83FBF8AE-A03B-3939-AE92-E8AE6C7D815F}"/>
                </a:ext>
              </a:extLst>
            </p:cNvPr>
            <p:cNvSpPr txBox="1"/>
            <p:nvPr/>
          </p:nvSpPr>
          <p:spPr>
            <a:xfrm>
              <a:off x="1699260" y="4583668"/>
              <a:ext cx="67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NLS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DA8F2606-0F38-47EE-8D99-0D293D002C60}"/>
                </a:ext>
              </a:extLst>
            </p:cNvPr>
            <p:cNvSpPr txBox="1"/>
            <p:nvPr/>
          </p:nvSpPr>
          <p:spPr>
            <a:xfrm>
              <a:off x="2811960" y="4583668"/>
              <a:ext cx="67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NLF2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E6E937AD-CDD9-2179-115F-4EE4C6334972}"/>
                </a:ext>
              </a:extLst>
            </p:cNvPr>
            <p:cNvSpPr txBox="1"/>
            <p:nvPr/>
          </p:nvSpPr>
          <p:spPr>
            <a:xfrm>
              <a:off x="3867779" y="4605120"/>
              <a:ext cx="11350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NLF2eth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580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912a5d77-fb98-4eee-af32-1334d8f04a53}" enabled="0" method="" siteId="{912a5d77-fb98-4eee-af32-1334d8f04a5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48000</TotalTime>
  <Words>34</Words>
  <Application>Microsoft Office PowerPoint</Application>
  <PresentationFormat>A4 Paper (210x297 mm)</PresentationFormat>
  <Paragraphs>13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Prism 10</vt:lpstr>
      <vt:lpstr>PowerPoint Presentation</vt:lpstr>
      <vt:lpstr>PowerPoint Presentation</vt:lpstr>
      <vt:lpstr>PowerPoint Presentation</vt:lpstr>
      <vt:lpstr>PowerPoint Presentation</vt:lpstr>
    </vt:vector>
  </TitlesOfParts>
  <Company>University of Exeter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Troczka, Bartek</dc:creator>
  <cp:lastModifiedBy>Jithin K K</cp:lastModifiedBy>
  <cp:revision>17</cp:revision>
  <dcterms:created xsi:type="dcterms:W3CDTF">2022-06-13T15:10:01Z</dcterms:created>
  <dcterms:modified xsi:type="dcterms:W3CDTF">2025-01-17T11:39:32Z</dcterms:modified>
</cp:coreProperties>
</file>